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kompass-nrw.de/index.html" TargetMode="External"/><Relationship Id="rId3" Type="http://schemas.openxmlformats.org/officeDocument/2006/relationships/hyperlink" Target="https://spaces.holzkompass-nrw.de/paket-5687bd460fff46a29bcb2e2bc478c26d/holzbau-projekt-starten-wann-lohnt-sich-der-weg-zum-fachbetrieb-3fa802a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construct: Tragwerke, Bauteile und Konstruktionsprinzipien</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Holzbau-Projekt starten: Wann lohnt sich der Weg zum Fachbetrieb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